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>
      <p:cViewPr>
        <p:scale>
          <a:sx n="80" d="100"/>
          <a:sy n="80" d="100"/>
        </p:scale>
        <p:origin x="3528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9564-8D9F-CF37-3D19-3E2AACE2C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9E8B8-022C-ABB4-A0FD-994CD6E4A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AC20A-7DC4-F92D-8ADE-5326D2D3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0254B-8258-3E94-DC94-290C8FD5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0CD9D-BE7C-058A-DE7F-5F517342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816A-8222-1225-23D9-07FBE222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98EFB-EF05-6152-9266-A3C010213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5601C-717F-3649-37B6-2914C299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EF099-D20B-1451-854A-8704A39A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E4096-6BD3-73E9-BB3F-521B4094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1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167909-65B1-C5EE-CFFE-4D277EF20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1FCFD-16E4-D502-A93E-23F6B309D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F2D15-575B-643B-63E9-19B6F52C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5F91B-A84C-32C8-28AD-FAC5174E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C313F-6BFB-D101-8E7D-EE50E521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E025-79BE-EA7B-F2E6-A0EE7DE3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D323-44E4-30ED-EB82-1B6F60B1F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5E0EE-D300-9EBE-7380-BFEC01AA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1BCC3-0495-4A37-6B16-5EEF0225D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2C6D5-6DD5-81E2-D759-0501C23B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0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04A1-675F-29C0-8DEF-35A3ECF18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D9D8F-021B-F067-03A7-C6C3473C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FDD46-BB55-7CB9-4833-51593D81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08D10-5059-3E45-F14D-ECAE1D3AF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3D6C4-449C-6B43-8981-D4040306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7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BD74-D35B-FDD7-86B0-B6E4B896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E0E3-67AB-619D-921C-08FF30927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A4519-8817-637F-F0B2-25396C298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404FA-E7EE-A271-B733-4DD93B35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78894-094F-140C-5898-73CFD884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B4E4E-53BC-E369-3E2F-78521A3B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1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FFE6-25B7-E6F8-5952-CAE26937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5DD6C-9606-691D-6275-337AEF89E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1C289-8592-93EA-5B45-25883D125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FE05FF-1273-5267-CCE3-99BBBBD82B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0F2C1-385F-ADD5-DDCE-0841A2555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E1E861-C0DE-2113-8BDF-23666DD31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2E338B-0870-B8BA-90B5-7165BAE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0B9451-8425-C411-0990-987938FD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7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55D2-4E39-993F-9D28-EDA7BA51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CA0B2-CABE-7FC9-56CC-0EF5D569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72FF4-096E-FEAA-A02A-CECFE3104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5C4FE-E3C9-8BC4-9D5D-4C1A5663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89D14-BAB1-E5EF-5F74-7E398A3E5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1DC60-95CD-6D31-D999-59E3636E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CFAB3-124A-911D-4C8D-A11E10FC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4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C820-FBF9-0274-C718-DC0C1A1F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D574-6DDD-5097-AA75-302BCA3B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8BFF3-A8DB-17EA-4F2C-D0771BF1D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E15A5-1AC8-4129-FB38-C5639989C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730A4-A939-0081-960B-253E0F9D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362DC-3AC5-E3E3-6169-A9DB7DD8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08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2CBB-E3F9-BAE9-1BD0-7D5585D0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0D4756-4A9C-B2B3-523D-4EBE97D7E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8F5DF-5B29-9487-034E-1987B9108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F71CA-CDFE-85BA-DFE7-FCC7AD4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7FE22-32BF-CD74-058E-4674B2DF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FDB52-CBD5-B68C-6C8E-DC44591D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9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A00CF-113F-B69D-DAAF-50E2F2FC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1E76-0E77-010E-D8E2-0902F9C9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0F43E-C050-B81E-5B1F-C7E577BCB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DE3DC-B048-5540-9C4B-F983C299B2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E2403-BF48-36AB-EC64-C0507812E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DD90-023B-4B45-8D80-5F915CDD3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C0646-A836-FB4A-8A46-A3468413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5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0DE192-9177-1F5D-42A9-BA5A88477F61}"/>
              </a:ext>
            </a:extLst>
          </p:cNvPr>
          <p:cNvGrpSpPr/>
          <p:nvPr/>
        </p:nvGrpSpPr>
        <p:grpSpPr>
          <a:xfrm>
            <a:off x="0" y="-1"/>
            <a:ext cx="12192000" cy="6913039"/>
            <a:chOff x="0" y="-1"/>
            <a:chExt cx="12192000" cy="6913039"/>
          </a:xfrm>
        </p:grpSpPr>
        <p:pic>
          <p:nvPicPr>
            <p:cNvPr id="9" name="Picture 8" descr="A picture containing ground&#10;&#10;Description automatically generated">
              <a:extLst>
                <a:ext uri="{FF2B5EF4-FFF2-40B4-BE49-F238E27FC236}">
                  <a16:creationId xmlns:a16="http://schemas.microsoft.com/office/drawing/2014/main" id="{978C5A3B-DC74-B079-F9B8-96EF85AA7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030"/>
            <a:stretch/>
          </p:blipFill>
          <p:spPr>
            <a:xfrm>
              <a:off x="0" y="3455048"/>
              <a:ext cx="6101567" cy="3457990"/>
            </a:xfrm>
            <a:prstGeom prst="rect">
              <a:avLst/>
            </a:prstGeom>
          </p:spPr>
        </p:pic>
        <p:pic>
          <p:nvPicPr>
            <p:cNvPr id="7" name="Picture 6" descr="A field of green plants&#10;&#10;Description automatically generated with low confidence">
              <a:extLst>
                <a:ext uri="{FF2B5EF4-FFF2-40B4-BE49-F238E27FC236}">
                  <a16:creationId xmlns:a16="http://schemas.microsoft.com/office/drawing/2014/main" id="{9D8EF781-FD4F-6E5A-CBD5-F36CCEB02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331" b="3546"/>
            <a:stretch/>
          </p:blipFill>
          <p:spPr>
            <a:xfrm>
              <a:off x="245" y="0"/>
              <a:ext cx="6095755" cy="3457989"/>
            </a:xfrm>
            <a:prstGeom prst="rect">
              <a:avLst/>
            </a:prstGeom>
          </p:spPr>
        </p:pic>
        <p:pic>
          <p:nvPicPr>
            <p:cNvPr id="5" name="Picture 4" descr="A school of fish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81339138-286A-DBA4-460D-8FA9DBD84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878"/>
            <a:stretch/>
          </p:blipFill>
          <p:spPr>
            <a:xfrm>
              <a:off x="6096000" y="-1"/>
              <a:ext cx="6096000" cy="3457990"/>
            </a:xfrm>
            <a:prstGeom prst="rect">
              <a:avLst/>
            </a:prstGeom>
          </p:spPr>
        </p:pic>
        <p:pic>
          <p:nvPicPr>
            <p:cNvPr id="11" name="Picture 10" descr="A close up of a plant&#10;&#10;Description automatically generated with medium confidence">
              <a:extLst>
                <a:ext uri="{FF2B5EF4-FFF2-40B4-BE49-F238E27FC236}">
                  <a16:creationId xmlns:a16="http://schemas.microsoft.com/office/drawing/2014/main" id="{D2DAA6DB-FD2E-4840-5775-885E60290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2347"/>
            <a:stretch/>
          </p:blipFill>
          <p:spPr>
            <a:xfrm flipH="1">
              <a:off x="6095753" y="3457989"/>
              <a:ext cx="6096001" cy="3455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443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Cottrell</dc:creator>
  <cp:lastModifiedBy>Richard Cottrell</cp:lastModifiedBy>
  <cp:revision>1</cp:revision>
  <dcterms:created xsi:type="dcterms:W3CDTF">2023-07-01T03:20:41Z</dcterms:created>
  <dcterms:modified xsi:type="dcterms:W3CDTF">2023-07-01T03:26:34Z</dcterms:modified>
</cp:coreProperties>
</file>